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07"/>
    <p:restoredTop sz="95934"/>
  </p:normalViewPr>
  <p:slideViewPr>
    <p:cSldViewPr snapToGrid="0">
      <p:cViewPr varScale="1">
        <p:scale>
          <a:sx n="94" d="100"/>
          <a:sy n="94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AE279-74BD-4236-B3FF-B9746F21294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0FCCD-8A7D-4E2D-A227-20F0169AE2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/>
            <a:t>Adaptaciones al formato</a:t>
          </a:r>
          <a:endParaRPr lang="en-US"/>
        </a:p>
      </dgm:t>
    </dgm:pt>
    <dgm:pt modelId="{933E1165-3E06-4FA7-A8DF-7785A420658D}" type="parTrans" cxnId="{99035C15-C3D5-4DD9-8553-FEEEDB4E4F22}">
      <dgm:prSet/>
      <dgm:spPr/>
      <dgm:t>
        <a:bodyPr/>
        <a:lstStyle/>
        <a:p>
          <a:endParaRPr lang="en-US"/>
        </a:p>
      </dgm:t>
    </dgm:pt>
    <dgm:pt modelId="{8B5D2848-CC80-4B49-B4B7-B6CC2DC6F622}" type="sibTrans" cxnId="{99035C15-C3D5-4DD9-8553-FEEEDB4E4F22}">
      <dgm:prSet/>
      <dgm:spPr/>
      <dgm:t>
        <a:bodyPr/>
        <a:lstStyle/>
        <a:p>
          <a:endParaRPr lang="en-US"/>
        </a:p>
      </dgm:t>
    </dgm:pt>
    <dgm:pt modelId="{9277BD21-7DFA-4CED-BC23-0E8E56EAF6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/>
            <a:t>Nuevas vías y medios</a:t>
          </a:r>
          <a:endParaRPr lang="en-US"/>
        </a:p>
      </dgm:t>
    </dgm:pt>
    <dgm:pt modelId="{BD46BEB1-DEC2-472B-BB2F-A417BA0AA84F}" type="parTrans" cxnId="{1E87BE28-760A-4D89-986E-92A59E36EC67}">
      <dgm:prSet/>
      <dgm:spPr/>
      <dgm:t>
        <a:bodyPr/>
        <a:lstStyle/>
        <a:p>
          <a:endParaRPr lang="en-US"/>
        </a:p>
      </dgm:t>
    </dgm:pt>
    <dgm:pt modelId="{A4726128-821E-4162-B83B-AB509C7D297A}" type="sibTrans" cxnId="{1E87BE28-760A-4D89-986E-92A59E36EC67}">
      <dgm:prSet/>
      <dgm:spPr/>
      <dgm:t>
        <a:bodyPr/>
        <a:lstStyle/>
        <a:p>
          <a:endParaRPr lang="en-US"/>
        </a:p>
      </dgm:t>
    </dgm:pt>
    <dgm:pt modelId="{F4483FD7-FB65-4FBD-B075-36A1D7C9CB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/>
            <a:t>Nuevas secciones</a:t>
          </a:r>
          <a:endParaRPr lang="en-US"/>
        </a:p>
      </dgm:t>
    </dgm:pt>
    <dgm:pt modelId="{26AF3B4E-5D02-42A7-BA9E-94012A25DB57}" type="parTrans" cxnId="{490F35F7-07B1-45E7-9245-2176F0942BA2}">
      <dgm:prSet/>
      <dgm:spPr/>
      <dgm:t>
        <a:bodyPr/>
        <a:lstStyle/>
        <a:p>
          <a:endParaRPr lang="en-US"/>
        </a:p>
      </dgm:t>
    </dgm:pt>
    <dgm:pt modelId="{9F08FAA1-AB41-4E9B-871D-3C2046B93E00}" type="sibTrans" cxnId="{490F35F7-07B1-45E7-9245-2176F0942BA2}">
      <dgm:prSet/>
      <dgm:spPr/>
      <dgm:t>
        <a:bodyPr/>
        <a:lstStyle/>
        <a:p>
          <a:endParaRPr lang="en-US"/>
        </a:p>
      </dgm:t>
    </dgm:pt>
    <dgm:pt modelId="{CB0AB4FE-A610-4E07-8103-7B082F7C33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/>
            <a:t>Nuevos colaboradores</a:t>
          </a:r>
          <a:endParaRPr lang="en-US"/>
        </a:p>
      </dgm:t>
    </dgm:pt>
    <dgm:pt modelId="{EA987C17-F594-4FD3-9399-FE767B133A24}" type="parTrans" cxnId="{3DD7152C-90D4-4EE2-B36D-831EF8044AE1}">
      <dgm:prSet/>
      <dgm:spPr/>
      <dgm:t>
        <a:bodyPr/>
        <a:lstStyle/>
        <a:p>
          <a:endParaRPr lang="en-US"/>
        </a:p>
      </dgm:t>
    </dgm:pt>
    <dgm:pt modelId="{8500C167-2BAB-4EEC-98C2-3A24FAC9D5CA}" type="sibTrans" cxnId="{3DD7152C-90D4-4EE2-B36D-831EF8044AE1}">
      <dgm:prSet/>
      <dgm:spPr/>
      <dgm:t>
        <a:bodyPr/>
        <a:lstStyle/>
        <a:p>
          <a:endParaRPr lang="en-US"/>
        </a:p>
      </dgm:t>
    </dgm:pt>
    <dgm:pt modelId="{7208D2F1-4723-4A5E-ADE9-E5DE7018CE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/>
            <a:t>Necesitamos apoyo para la edición de los programas</a:t>
          </a:r>
          <a:endParaRPr lang="en-US"/>
        </a:p>
      </dgm:t>
    </dgm:pt>
    <dgm:pt modelId="{3C30C244-C330-44D8-A303-4A7E6074EC8F}" type="parTrans" cxnId="{711E8B3E-5B97-4426-B43A-9DAF15D298CF}">
      <dgm:prSet/>
      <dgm:spPr/>
      <dgm:t>
        <a:bodyPr/>
        <a:lstStyle/>
        <a:p>
          <a:endParaRPr lang="en-US"/>
        </a:p>
      </dgm:t>
    </dgm:pt>
    <dgm:pt modelId="{F433ADE9-AACD-4859-9462-339CD773CD54}" type="sibTrans" cxnId="{711E8B3E-5B97-4426-B43A-9DAF15D298CF}">
      <dgm:prSet/>
      <dgm:spPr/>
      <dgm:t>
        <a:bodyPr/>
        <a:lstStyle/>
        <a:p>
          <a:endParaRPr lang="en-US"/>
        </a:p>
      </dgm:t>
    </dgm:pt>
    <dgm:pt modelId="{66A37684-EA40-48E9-9A84-85CD16DA6B7C}" type="pres">
      <dgm:prSet presAssocID="{ED5AE279-74BD-4236-B3FF-B9746F212940}" presName="root" presStyleCnt="0">
        <dgm:presLayoutVars>
          <dgm:dir/>
          <dgm:resizeHandles val="exact"/>
        </dgm:presLayoutVars>
      </dgm:prSet>
      <dgm:spPr/>
    </dgm:pt>
    <dgm:pt modelId="{CDB94552-4B54-4F2D-9B47-228A34D2946B}" type="pres">
      <dgm:prSet presAssocID="{C240FCCD-8A7D-4E2D-A227-20F0169AE2F1}" presName="compNode" presStyleCnt="0"/>
      <dgm:spPr/>
    </dgm:pt>
    <dgm:pt modelId="{D03A86B5-5479-491B-B2D3-CD15D8DA5C0C}" type="pres">
      <dgm:prSet presAssocID="{C240FCCD-8A7D-4E2D-A227-20F0169AE2F1}" presName="iconBgRect" presStyleLbl="bgShp" presStyleIdx="0" presStyleCnt="5"/>
      <dgm:spPr/>
    </dgm:pt>
    <dgm:pt modelId="{2C0A22D0-FA2A-455A-97C2-8B5BEF667762}" type="pres">
      <dgm:prSet presAssocID="{C240FCCD-8A7D-4E2D-A227-20F0169AE2F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6B44DFF6-6F64-4E6F-825A-56AB4A7B87BF}" type="pres">
      <dgm:prSet presAssocID="{C240FCCD-8A7D-4E2D-A227-20F0169AE2F1}" presName="spaceRect" presStyleCnt="0"/>
      <dgm:spPr/>
    </dgm:pt>
    <dgm:pt modelId="{48CE02FD-5C14-4482-936C-5FEAE864C5CF}" type="pres">
      <dgm:prSet presAssocID="{C240FCCD-8A7D-4E2D-A227-20F0169AE2F1}" presName="textRect" presStyleLbl="revTx" presStyleIdx="0" presStyleCnt="5">
        <dgm:presLayoutVars>
          <dgm:chMax val="1"/>
          <dgm:chPref val="1"/>
        </dgm:presLayoutVars>
      </dgm:prSet>
      <dgm:spPr/>
    </dgm:pt>
    <dgm:pt modelId="{A56B9A8D-F6E5-45E9-A500-3954162B0565}" type="pres">
      <dgm:prSet presAssocID="{8B5D2848-CC80-4B49-B4B7-B6CC2DC6F622}" presName="sibTrans" presStyleCnt="0"/>
      <dgm:spPr/>
    </dgm:pt>
    <dgm:pt modelId="{E3F6F2A2-AD9E-44F6-9ABD-8FC129D2B6AA}" type="pres">
      <dgm:prSet presAssocID="{9277BD21-7DFA-4CED-BC23-0E8E56EAF695}" presName="compNode" presStyleCnt="0"/>
      <dgm:spPr/>
    </dgm:pt>
    <dgm:pt modelId="{6CB47F2B-4FC5-4979-8261-2C4BD039B506}" type="pres">
      <dgm:prSet presAssocID="{9277BD21-7DFA-4CED-BC23-0E8E56EAF695}" presName="iconBgRect" presStyleLbl="bgShp" presStyleIdx="1" presStyleCnt="5"/>
      <dgm:spPr/>
    </dgm:pt>
    <dgm:pt modelId="{B89BD568-3111-4C45-A4EF-A0656B64D133}" type="pres">
      <dgm:prSet presAssocID="{9277BD21-7DFA-4CED-BC23-0E8E56EAF6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74094E2-9136-4FC1-8D0E-8C51E110CC1D}" type="pres">
      <dgm:prSet presAssocID="{9277BD21-7DFA-4CED-BC23-0E8E56EAF695}" presName="spaceRect" presStyleCnt="0"/>
      <dgm:spPr/>
    </dgm:pt>
    <dgm:pt modelId="{7D139F04-8093-4CD9-9696-ED8FFBB99EC4}" type="pres">
      <dgm:prSet presAssocID="{9277BD21-7DFA-4CED-BC23-0E8E56EAF695}" presName="textRect" presStyleLbl="revTx" presStyleIdx="1" presStyleCnt="5">
        <dgm:presLayoutVars>
          <dgm:chMax val="1"/>
          <dgm:chPref val="1"/>
        </dgm:presLayoutVars>
      </dgm:prSet>
      <dgm:spPr/>
    </dgm:pt>
    <dgm:pt modelId="{51D66BCB-F804-459A-AA37-A5001B6EC172}" type="pres">
      <dgm:prSet presAssocID="{A4726128-821E-4162-B83B-AB509C7D297A}" presName="sibTrans" presStyleCnt="0"/>
      <dgm:spPr/>
    </dgm:pt>
    <dgm:pt modelId="{6C9429FA-D5C6-4FA5-A5EB-7600149CD627}" type="pres">
      <dgm:prSet presAssocID="{F4483FD7-FB65-4FBD-B075-36A1D7C9CB2C}" presName="compNode" presStyleCnt="0"/>
      <dgm:spPr/>
    </dgm:pt>
    <dgm:pt modelId="{E0D9556F-E2AD-4D5C-8D28-FD63A6862792}" type="pres">
      <dgm:prSet presAssocID="{F4483FD7-FB65-4FBD-B075-36A1D7C9CB2C}" presName="iconBgRect" presStyleLbl="bgShp" presStyleIdx="2" presStyleCnt="5"/>
      <dgm:spPr/>
    </dgm:pt>
    <dgm:pt modelId="{BD72B20E-CE05-4A99-84FE-5E385928B0C9}" type="pres">
      <dgm:prSet presAssocID="{F4483FD7-FB65-4FBD-B075-36A1D7C9CB2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FBF1C2C-F998-4F0B-992A-5AC57407FC1E}" type="pres">
      <dgm:prSet presAssocID="{F4483FD7-FB65-4FBD-B075-36A1D7C9CB2C}" presName="spaceRect" presStyleCnt="0"/>
      <dgm:spPr/>
    </dgm:pt>
    <dgm:pt modelId="{17113897-71EF-4E38-B50F-0599A5FC4455}" type="pres">
      <dgm:prSet presAssocID="{F4483FD7-FB65-4FBD-B075-36A1D7C9CB2C}" presName="textRect" presStyleLbl="revTx" presStyleIdx="2" presStyleCnt="5">
        <dgm:presLayoutVars>
          <dgm:chMax val="1"/>
          <dgm:chPref val="1"/>
        </dgm:presLayoutVars>
      </dgm:prSet>
      <dgm:spPr/>
    </dgm:pt>
    <dgm:pt modelId="{53411E78-4533-4637-A5C4-A7D46D7B5A99}" type="pres">
      <dgm:prSet presAssocID="{9F08FAA1-AB41-4E9B-871D-3C2046B93E00}" presName="sibTrans" presStyleCnt="0"/>
      <dgm:spPr/>
    </dgm:pt>
    <dgm:pt modelId="{091EC498-E846-4FF0-ADFC-0FCAE57CD6A1}" type="pres">
      <dgm:prSet presAssocID="{CB0AB4FE-A610-4E07-8103-7B082F7C3328}" presName="compNode" presStyleCnt="0"/>
      <dgm:spPr/>
    </dgm:pt>
    <dgm:pt modelId="{B58F780E-2096-4E84-B6A3-642F68B5C947}" type="pres">
      <dgm:prSet presAssocID="{CB0AB4FE-A610-4E07-8103-7B082F7C3328}" presName="iconBgRect" presStyleLbl="bgShp" presStyleIdx="3" presStyleCnt="5"/>
      <dgm:spPr/>
    </dgm:pt>
    <dgm:pt modelId="{EF99B855-DD6C-4073-85E1-F399746283A5}" type="pres">
      <dgm:prSet presAssocID="{CB0AB4FE-A610-4E07-8103-7B082F7C332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EAB47026-D39A-4A7C-B4E8-41D728E55C1E}" type="pres">
      <dgm:prSet presAssocID="{CB0AB4FE-A610-4E07-8103-7B082F7C3328}" presName="spaceRect" presStyleCnt="0"/>
      <dgm:spPr/>
    </dgm:pt>
    <dgm:pt modelId="{131E4EBA-2809-4F54-917C-8B5E251F1CEE}" type="pres">
      <dgm:prSet presAssocID="{CB0AB4FE-A610-4E07-8103-7B082F7C3328}" presName="textRect" presStyleLbl="revTx" presStyleIdx="3" presStyleCnt="5">
        <dgm:presLayoutVars>
          <dgm:chMax val="1"/>
          <dgm:chPref val="1"/>
        </dgm:presLayoutVars>
      </dgm:prSet>
      <dgm:spPr/>
    </dgm:pt>
    <dgm:pt modelId="{22283DF4-980F-436E-8A7F-797B82478C2F}" type="pres">
      <dgm:prSet presAssocID="{8500C167-2BAB-4EEC-98C2-3A24FAC9D5CA}" presName="sibTrans" presStyleCnt="0"/>
      <dgm:spPr/>
    </dgm:pt>
    <dgm:pt modelId="{B392CDFF-4EBF-4662-BEED-547414AFD6E1}" type="pres">
      <dgm:prSet presAssocID="{7208D2F1-4723-4A5E-ADE9-E5DE7018CEAC}" presName="compNode" presStyleCnt="0"/>
      <dgm:spPr/>
    </dgm:pt>
    <dgm:pt modelId="{A3A215D7-2E2B-48E0-BBEC-86503134C961}" type="pres">
      <dgm:prSet presAssocID="{7208D2F1-4723-4A5E-ADE9-E5DE7018CEAC}" presName="iconBgRect" presStyleLbl="bgShp" presStyleIdx="4" presStyleCnt="5"/>
      <dgm:spPr/>
    </dgm:pt>
    <dgm:pt modelId="{CDB10405-6767-4DA4-BDC9-AC2D198B8A54}" type="pres">
      <dgm:prSet presAssocID="{7208D2F1-4723-4A5E-ADE9-E5DE7018CE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yon"/>
        </a:ext>
      </dgm:extLst>
    </dgm:pt>
    <dgm:pt modelId="{4718AD94-1920-47DB-9BA6-4221AC44F9AB}" type="pres">
      <dgm:prSet presAssocID="{7208D2F1-4723-4A5E-ADE9-E5DE7018CEAC}" presName="spaceRect" presStyleCnt="0"/>
      <dgm:spPr/>
    </dgm:pt>
    <dgm:pt modelId="{DC4E7F03-9237-48C1-8FB6-8A2FEED53BC0}" type="pres">
      <dgm:prSet presAssocID="{7208D2F1-4723-4A5E-ADE9-E5DE7018CEA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A854307-91E3-4101-BFFE-A4EA5AC2E339}" type="presOf" srcId="{C240FCCD-8A7D-4E2D-A227-20F0169AE2F1}" destId="{48CE02FD-5C14-4482-936C-5FEAE864C5CF}" srcOrd="0" destOrd="0" presId="urn:microsoft.com/office/officeart/2018/5/layout/IconCircleLabelList"/>
    <dgm:cxn modelId="{99035C15-C3D5-4DD9-8553-FEEEDB4E4F22}" srcId="{ED5AE279-74BD-4236-B3FF-B9746F212940}" destId="{C240FCCD-8A7D-4E2D-A227-20F0169AE2F1}" srcOrd="0" destOrd="0" parTransId="{933E1165-3E06-4FA7-A8DF-7785A420658D}" sibTransId="{8B5D2848-CC80-4B49-B4B7-B6CC2DC6F622}"/>
    <dgm:cxn modelId="{1E87BE28-760A-4D89-986E-92A59E36EC67}" srcId="{ED5AE279-74BD-4236-B3FF-B9746F212940}" destId="{9277BD21-7DFA-4CED-BC23-0E8E56EAF695}" srcOrd="1" destOrd="0" parTransId="{BD46BEB1-DEC2-472B-BB2F-A417BA0AA84F}" sibTransId="{A4726128-821E-4162-B83B-AB509C7D297A}"/>
    <dgm:cxn modelId="{3DD7152C-90D4-4EE2-B36D-831EF8044AE1}" srcId="{ED5AE279-74BD-4236-B3FF-B9746F212940}" destId="{CB0AB4FE-A610-4E07-8103-7B082F7C3328}" srcOrd="3" destOrd="0" parTransId="{EA987C17-F594-4FD3-9399-FE767B133A24}" sibTransId="{8500C167-2BAB-4EEC-98C2-3A24FAC9D5CA}"/>
    <dgm:cxn modelId="{1267CD2D-F6D6-44A1-A84F-B0B2F79D80CC}" type="presOf" srcId="{9277BD21-7DFA-4CED-BC23-0E8E56EAF695}" destId="{7D139F04-8093-4CD9-9696-ED8FFBB99EC4}" srcOrd="0" destOrd="0" presId="urn:microsoft.com/office/officeart/2018/5/layout/IconCircleLabelList"/>
    <dgm:cxn modelId="{711E8B3E-5B97-4426-B43A-9DAF15D298CF}" srcId="{ED5AE279-74BD-4236-B3FF-B9746F212940}" destId="{7208D2F1-4723-4A5E-ADE9-E5DE7018CEAC}" srcOrd="4" destOrd="0" parTransId="{3C30C244-C330-44D8-A303-4A7E6074EC8F}" sibTransId="{F433ADE9-AACD-4859-9462-339CD773CD54}"/>
    <dgm:cxn modelId="{6EEA2C3F-D576-4A98-B05B-CDB73064C23F}" type="presOf" srcId="{CB0AB4FE-A610-4E07-8103-7B082F7C3328}" destId="{131E4EBA-2809-4F54-917C-8B5E251F1CEE}" srcOrd="0" destOrd="0" presId="urn:microsoft.com/office/officeart/2018/5/layout/IconCircleLabelList"/>
    <dgm:cxn modelId="{D23F7F4A-BE26-477A-9EA2-A14CA11D19CA}" type="presOf" srcId="{7208D2F1-4723-4A5E-ADE9-E5DE7018CEAC}" destId="{DC4E7F03-9237-48C1-8FB6-8A2FEED53BC0}" srcOrd="0" destOrd="0" presId="urn:microsoft.com/office/officeart/2018/5/layout/IconCircleLabelList"/>
    <dgm:cxn modelId="{44B46FC1-2901-47B0-9374-D35953B496B8}" type="presOf" srcId="{ED5AE279-74BD-4236-B3FF-B9746F212940}" destId="{66A37684-EA40-48E9-9A84-85CD16DA6B7C}" srcOrd="0" destOrd="0" presId="urn:microsoft.com/office/officeart/2018/5/layout/IconCircleLabelList"/>
    <dgm:cxn modelId="{267734C9-F77F-4926-A983-AD1D7202EFDF}" type="presOf" srcId="{F4483FD7-FB65-4FBD-B075-36A1D7C9CB2C}" destId="{17113897-71EF-4E38-B50F-0599A5FC4455}" srcOrd="0" destOrd="0" presId="urn:microsoft.com/office/officeart/2018/5/layout/IconCircleLabelList"/>
    <dgm:cxn modelId="{490F35F7-07B1-45E7-9245-2176F0942BA2}" srcId="{ED5AE279-74BD-4236-B3FF-B9746F212940}" destId="{F4483FD7-FB65-4FBD-B075-36A1D7C9CB2C}" srcOrd="2" destOrd="0" parTransId="{26AF3B4E-5D02-42A7-BA9E-94012A25DB57}" sibTransId="{9F08FAA1-AB41-4E9B-871D-3C2046B93E00}"/>
    <dgm:cxn modelId="{7E9062D5-0CB3-42D0-B751-2792FAF2A67A}" type="presParOf" srcId="{66A37684-EA40-48E9-9A84-85CD16DA6B7C}" destId="{CDB94552-4B54-4F2D-9B47-228A34D2946B}" srcOrd="0" destOrd="0" presId="urn:microsoft.com/office/officeart/2018/5/layout/IconCircleLabelList"/>
    <dgm:cxn modelId="{D14072E7-6899-4F11-B8E0-E90596E48D2C}" type="presParOf" srcId="{CDB94552-4B54-4F2D-9B47-228A34D2946B}" destId="{D03A86B5-5479-491B-B2D3-CD15D8DA5C0C}" srcOrd="0" destOrd="0" presId="urn:microsoft.com/office/officeart/2018/5/layout/IconCircleLabelList"/>
    <dgm:cxn modelId="{A60E69D4-19C8-4CBE-A08F-6592B7912FC1}" type="presParOf" srcId="{CDB94552-4B54-4F2D-9B47-228A34D2946B}" destId="{2C0A22D0-FA2A-455A-97C2-8B5BEF667762}" srcOrd="1" destOrd="0" presId="urn:microsoft.com/office/officeart/2018/5/layout/IconCircleLabelList"/>
    <dgm:cxn modelId="{D4AC85C2-1EC2-485E-96DE-3277B55C492F}" type="presParOf" srcId="{CDB94552-4B54-4F2D-9B47-228A34D2946B}" destId="{6B44DFF6-6F64-4E6F-825A-56AB4A7B87BF}" srcOrd="2" destOrd="0" presId="urn:microsoft.com/office/officeart/2018/5/layout/IconCircleLabelList"/>
    <dgm:cxn modelId="{89F7EC46-DBF7-473D-B734-2AEE0F70CEB2}" type="presParOf" srcId="{CDB94552-4B54-4F2D-9B47-228A34D2946B}" destId="{48CE02FD-5C14-4482-936C-5FEAE864C5CF}" srcOrd="3" destOrd="0" presId="urn:microsoft.com/office/officeart/2018/5/layout/IconCircleLabelList"/>
    <dgm:cxn modelId="{75B599DA-9236-4578-B084-06BA23D0A9B5}" type="presParOf" srcId="{66A37684-EA40-48E9-9A84-85CD16DA6B7C}" destId="{A56B9A8D-F6E5-45E9-A500-3954162B0565}" srcOrd="1" destOrd="0" presId="urn:microsoft.com/office/officeart/2018/5/layout/IconCircleLabelList"/>
    <dgm:cxn modelId="{4B2AB318-A5DC-40A8-81BC-003EBDF9567C}" type="presParOf" srcId="{66A37684-EA40-48E9-9A84-85CD16DA6B7C}" destId="{E3F6F2A2-AD9E-44F6-9ABD-8FC129D2B6AA}" srcOrd="2" destOrd="0" presId="urn:microsoft.com/office/officeart/2018/5/layout/IconCircleLabelList"/>
    <dgm:cxn modelId="{183761D8-4D77-4B4A-B916-0F0211406E00}" type="presParOf" srcId="{E3F6F2A2-AD9E-44F6-9ABD-8FC129D2B6AA}" destId="{6CB47F2B-4FC5-4979-8261-2C4BD039B506}" srcOrd="0" destOrd="0" presId="urn:microsoft.com/office/officeart/2018/5/layout/IconCircleLabelList"/>
    <dgm:cxn modelId="{EF69FF38-771F-4BAA-B150-F1C696C561BB}" type="presParOf" srcId="{E3F6F2A2-AD9E-44F6-9ABD-8FC129D2B6AA}" destId="{B89BD568-3111-4C45-A4EF-A0656B64D133}" srcOrd="1" destOrd="0" presId="urn:microsoft.com/office/officeart/2018/5/layout/IconCircleLabelList"/>
    <dgm:cxn modelId="{E7B24CAF-3848-4CE0-A4D4-F9C6AF4CA1A9}" type="presParOf" srcId="{E3F6F2A2-AD9E-44F6-9ABD-8FC129D2B6AA}" destId="{A74094E2-9136-4FC1-8D0E-8C51E110CC1D}" srcOrd="2" destOrd="0" presId="urn:microsoft.com/office/officeart/2018/5/layout/IconCircleLabelList"/>
    <dgm:cxn modelId="{30FFF144-72DA-4AD6-B9F7-6479BEC952EF}" type="presParOf" srcId="{E3F6F2A2-AD9E-44F6-9ABD-8FC129D2B6AA}" destId="{7D139F04-8093-4CD9-9696-ED8FFBB99EC4}" srcOrd="3" destOrd="0" presId="urn:microsoft.com/office/officeart/2018/5/layout/IconCircleLabelList"/>
    <dgm:cxn modelId="{CB77B26E-70BA-42C7-A9F2-8779603A58C5}" type="presParOf" srcId="{66A37684-EA40-48E9-9A84-85CD16DA6B7C}" destId="{51D66BCB-F804-459A-AA37-A5001B6EC172}" srcOrd="3" destOrd="0" presId="urn:microsoft.com/office/officeart/2018/5/layout/IconCircleLabelList"/>
    <dgm:cxn modelId="{C7C58E5A-161D-47EC-9102-B39CA3172F1C}" type="presParOf" srcId="{66A37684-EA40-48E9-9A84-85CD16DA6B7C}" destId="{6C9429FA-D5C6-4FA5-A5EB-7600149CD627}" srcOrd="4" destOrd="0" presId="urn:microsoft.com/office/officeart/2018/5/layout/IconCircleLabelList"/>
    <dgm:cxn modelId="{2D6EF8F0-3D80-48E0-A77A-4623DAAB10B7}" type="presParOf" srcId="{6C9429FA-D5C6-4FA5-A5EB-7600149CD627}" destId="{E0D9556F-E2AD-4D5C-8D28-FD63A6862792}" srcOrd="0" destOrd="0" presId="urn:microsoft.com/office/officeart/2018/5/layout/IconCircleLabelList"/>
    <dgm:cxn modelId="{EDC4D7E2-27FE-4B75-9F51-E93CB0D58BE2}" type="presParOf" srcId="{6C9429FA-D5C6-4FA5-A5EB-7600149CD627}" destId="{BD72B20E-CE05-4A99-84FE-5E385928B0C9}" srcOrd="1" destOrd="0" presId="urn:microsoft.com/office/officeart/2018/5/layout/IconCircleLabelList"/>
    <dgm:cxn modelId="{B3F79442-9F06-4DE4-9A4B-C72612D7910D}" type="presParOf" srcId="{6C9429FA-D5C6-4FA5-A5EB-7600149CD627}" destId="{1FBF1C2C-F998-4F0B-992A-5AC57407FC1E}" srcOrd="2" destOrd="0" presId="urn:microsoft.com/office/officeart/2018/5/layout/IconCircleLabelList"/>
    <dgm:cxn modelId="{E078E07C-145B-49EB-A75A-AFFDB8EF8212}" type="presParOf" srcId="{6C9429FA-D5C6-4FA5-A5EB-7600149CD627}" destId="{17113897-71EF-4E38-B50F-0599A5FC4455}" srcOrd="3" destOrd="0" presId="urn:microsoft.com/office/officeart/2018/5/layout/IconCircleLabelList"/>
    <dgm:cxn modelId="{F6EE3B3F-843C-400E-A505-701D59840294}" type="presParOf" srcId="{66A37684-EA40-48E9-9A84-85CD16DA6B7C}" destId="{53411E78-4533-4637-A5C4-A7D46D7B5A99}" srcOrd="5" destOrd="0" presId="urn:microsoft.com/office/officeart/2018/5/layout/IconCircleLabelList"/>
    <dgm:cxn modelId="{66C07F0C-3DE4-4A98-909B-F93DBE48F88A}" type="presParOf" srcId="{66A37684-EA40-48E9-9A84-85CD16DA6B7C}" destId="{091EC498-E846-4FF0-ADFC-0FCAE57CD6A1}" srcOrd="6" destOrd="0" presId="urn:microsoft.com/office/officeart/2018/5/layout/IconCircleLabelList"/>
    <dgm:cxn modelId="{5113CC74-CA55-4C6D-9CD7-22B2A3BD6299}" type="presParOf" srcId="{091EC498-E846-4FF0-ADFC-0FCAE57CD6A1}" destId="{B58F780E-2096-4E84-B6A3-642F68B5C947}" srcOrd="0" destOrd="0" presId="urn:microsoft.com/office/officeart/2018/5/layout/IconCircleLabelList"/>
    <dgm:cxn modelId="{5A399B15-6C3A-43FF-BBB2-4C06A4016A79}" type="presParOf" srcId="{091EC498-E846-4FF0-ADFC-0FCAE57CD6A1}" destId="{EF99B855-DD6C-4073-85E1-F399746283A5}" srcOrd="1" destOrd="0" presId="urn:microsoft.com/office/officeart/2018/5/layout/IconCircleLabelList"/>
    <dgm:cxn modelId="{7382F0F4-2CCA-4403-B6B7-462A245D088F}" type="presParOf" srcId="{091EC498-E846-4FF0-ADFC-0FCAE57CD6A1}" destId="{EAB47026-D39A-4A7C-B4E8-41D728E55C1E}" srcOrd="2" destOrd="0" presId="urn:microsoft.com/office/officeart/2018/5/layout/IconCircleLabelList"/>
    <dgm:cxn modelId="{4D9ECBFC-06B0-4942-8674-82C71AD1B733}" type="presParOf" srcId="{091EC498-E846-4FF0-ADFC-0FCAE57CD6A1}" destId="{131E4EBA-2809-4F54-917C-8B5E251F1CEE}" srcOrd="3" destOrd="0" presId="urn:microsoft.com/office/officeart/2018/5/layout/IconCircleLabelList"/>
    <dgm:cxn modelId="{04D02B7F-B02F-439F-AEF1-C6D7EBCD57FE}" type="presParOf" srcId="{66A37684-EA40-48E9-9A84-85CD16DA6B7C}" destId="{22283DF4-980F-436E-8A7F-797B82478C2F}" srcOrd="7" destOrd="0" presId="urn:microsoft.com/office/officeart/2018/5/layout/IconCircleLabelList"/>
    <dgm:cxn modelId="{7B46D1FE-5F37-41BF-8802-0B710445746D}" type="presParOf" srcId="{66A37684-EA40-48E9-9A84-85CD16DA6B7C}" destId="{B392CDFF-4EBF-4662-BEED-547414AFD6E1}" srcOrd="8" destOrd="0" presId="urn:microsoft.com/office/officeart/2018/5/layout/IconCircleLabelList"/>
    <dgm:cxn modelId="{E7E2E4ED-15C7-46C4-84B6-52A82F4B7FB5}" type="presParOf" srcId="{B392CDFF-4EBF-4662-BEED-547414AFD6E1}" destId="{A3A215D7-2E2B-48E0-BBEC-86503134C961}" srcOrd="0" destOrd="0" presId="urn:microsoft.com/office/officeart/2018/5/layout/IconCircleLabelList"/>
    <dgm:cxn modelId="{D4CDBABD-BEA4-44C6-84A6-B9E1A4BEF9F9}" type="presParOf" srcId="{B392CDFF-4EBF-4662-BEED-547414AFD6E1}" destId="{CDB10405-6767-4DA4-BDC9-AC2D198B8A54}" srcOrd="1" destOrd="0" presId="urn:microsoft.com/office/officeart/2018/5/layout/IconCircleLabelList"/>
    <dgm:cxn modelId="{3AB6330D-5315-44AE-B8CD-6B8653989D1C}" type="presParOf" srcId="{B392CDFF-4EBF-4662-BEED-547414AFD6E1}" destId="{4718AD94-1920-47DB-9BA6-4221AC44F9AB}" srcOrd="2" destOrd="0" presId="urn:microsoft.com/office/officeart/2018/5/layout/IconCircleLabelList"/>
    <dgm:cxn modelId="{962617C2-FD45-4870-BE23-C1924E8A262B}" type="presParOf" srcId="{B392CDFF-4EBF-4662-BEED-547414AFD6E1}" destId="{DC4E7F03-9237-48C1-8FB6-8A2FEED53B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A86B5-5479-491B-B2D3-CD15D8DA5C0C}">
      <dsp:nvSpPr>
        <dsp:cNvPr id="0" name=""/>
        <dsp:cNvSpPr/>
      </dsp:nvSpPr>
      <dsp:spPr>
        <a:xfrm>
          <a:off x="383834" y="52954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A22D0-FA2A-455A-97C2-8B5BEF667762}">
      <dsp:nvSpPr>
        <dsp:cNvPr id="0" name=""/>
        <dsp:cNvSpPr/>
      </dsp:nvSpPr>
      <dsp:spPr>
        <a:xfrm>
          <a:off x="617834" y="76354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E02FD-5C14-4482-936C-5FEAE864C5CF}">
      <dsp:nvSpPr>
        <dsp:cNvPr id="0" name=""/>
        <dsp:cNvSpPr/>
      </dsp:nvSpPr>
      <dsp:spPr>
        <a:xfrm>
          <a:off x="32834" y="196954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1500" kern="1200"/>
            <a:t>Adaptaciones al formato</a:t>
          </a:r>
          <a:endParaRPr lang="en-US" sz="1500" kern="1200"/>
        </a:p>
      </dsp:txBody>
      <dsp:txXfrm>
        <a:off x="32834" y="1969546"/>
        <a:ext cx="1800000" cy="720000"/>
      </dsp:txXfrm>
    </dsp:sp>
    <dsp:sp modelId="{6CB47F2B-4FC5-4979-8261-2C4BD039B506}">
      <dsp:nvSpPr>
        <dsp:cNvPr id="0" name=""/>
        <dsp:cNvSpPr/>
      </dsp:nvSpPr>
      <dsp:spPr>
        <a:xfrm>
          <a:off x="2498834" y="52954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BD568-3111-4C45-A4EF-A0656B64D133}">
      <dsp:nvSpPr>
        <dsp:cNvPr id="0" name=""/>
        <dsp:cNvSpPr/>
      </dsp:nvSpPr>
      <dsp:spPr>
        <a:xfrm>
          <a:off x="2732834" y="76354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39F04-8093-4CD9-9696-ED8FFBB99EC4}">
      <dsp:nvSpPr>
        <dsp:cNvPr id="0" name=""/>
        <dsp:cNvSpPr/>
      </dsp:nvSpPr>
      <dsp:spPr>
        <a:xfrm>
          <a:off x="2147834" y="196954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1500" kern="1200"/>
            <a:t>Nuevas vías y medios</a:t>
          </a:r>
          <a:endParaRPr lang="en-US" sz="1500" kern="1200"/>
        </a:p>
      </dsp:txBody>
      <dsp:txXfrm>
        <a:off x="2147834" y="1969546"/>
        <a:ext cx="1800000" cy="720000"/>
      </dsp:txXfrm>
    </dsp:sp>
    <dsp:sp modelId="{E0D9556F-E2AD-4D5C-8D28-FD63A6862792}">
      <dsp:nvSpPr>
        <dsp:cNvPr id="0" name=""/>
        <dsp:cNvSpPr/>
      </dsp:nvSpPr>
      <dsp:spPr>
        <a:xfrm>
          <a:off x="4613834" y="52954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B20E-CE05-4A99-84FE-5E385928B0C9}">
      <dsp:nvSpPr>
        <dsp:cNvPr id="0" name=""/>
        <dsp:cNvSpPr/>
      </dsp:nvSpPr>
      <dsp:spPr>
        <a:xfrm>
          <a:off x="4847834" y="76354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13897-71EF-4E38-B50F-0599A5FC4455}">
      <dsp:nvSpPr>
        <dsp:cNvPr id="0" name=""/>
        <dsp:cNvSpPr/>
      </dsp:nvSpPr>
      <dsp:spPr>
        <a:xfrm>
          <a:off x="4262834" y="196954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1500" kern="1200"/>
            <a:t>Nuevas secciones</a:t>
          </a:r>
          <a:endParaRPr lang="en-US" sz="1500" kern="1200"/>
        </a:p>
      </dsp:txBody>
      <dsp:txXfrm>
        <a:off x="4262834" y="1969546"/>
        <a:ext cx="1800000" cy="720000"/>
      </dsp:txXfrm>
    </dsp:sp>
    <dsp:sp modelId="{B58F780E-2096-4E84-B6A3-642F68B5C947}">
      <dsp:nvSpPr>
        <dsp:cNvPr id="0" name=""/>
        <dsp:cNvSpPr/>
      </dsp:nvSpPr>
      <dsp:spPr>
        <a:xfrm>
          <a:off x="6728834" y="52954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9B855-DD6C-4073-85E1-F399746283A5}">
      <dsp:nvSpPr>
        <dsp:cNvPr id="0" name=""/>
        <dsp:cNvSpPr/>
      </dsp:nvSpPr>
      <dsp:spPr>
        <a:xfrm>
          <a:off x="6962834" y="76354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E4EBA-2809-4F54-917C-8B5E251F1CEE}">
      <dsp:nvSpPr>
        <dsp:cNvPr id="0" name=""/>
        <dsp:cNvSpPr/>
      </dsp:nvSpPr>
      <dsp:spPr>
        <a:xfrm>
          <a:off x="6377834" y="196954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1500" kern="1200"/>
            <a:t>Nuevos colaboradores</a:t>
          </a:r>
          <a:endParaRPr lang="en-US" sz="1500" kern="1200"/>
        </a:p>
      </dsp:txBody>
      <dsp:txXfrm>
        <a:off x="6377834" y="1969546"/>
        <a:ext cx="1800000" cy="720000"/>
      </dsp:txXfrm>
    </dsp:sp>
    <dsp:sp modelId="{A3A215D7-2E2B-48E0-BBEC-86503134C961}">
      <dsp:nvSpPr>
        <dsp:cNvPr id="0" name=""/>
        <dsp:cNvSpPr/>
      </dsp:nvSpPr>
      <dsp:spPr>
        <a:xfrm>
          <a:off x="8843834" y="52954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10405-6767-4DA4-BDC9-AC2D198B8A54}">
      <dsp:nvSpPr>
        <dsp:cNvPr id="0" name=""/>
        <dsp:cNvSpPr/>
      </dsp:nvSpPr>
      <dsp:spPr>
        <a:xfrm>
          <a:off x="9077834" y="76354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E7F03-9237-48C1-8FB6-8A2FEED53BC0}">
      <dsp:nvSpPr>
        <dsp:cNvPr id="0" name=""/>
        <dsp:cNvSpPr/>
      </dsp:nvSpPr>
      <dsp:spPr>
        <a:xfrm>
          <a:off x="8492834" y="196954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1500" kern="1200"/>
            <a:t>Necesitamos apoyo para la edición de los programas</a:t>
          </a:r>
          <a:endParaRPr lang="en-US" sz="1500" kern="1200"/>
        </a:p>
      </dsp:txBody>
      <dsp:txXfrm>
        <a:off x="8492834" y="1969546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5FE7D-693F-4394-C8A2-C6C9ED04D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64B54D-48D7-FEEA-DB89-F6111B798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FB3708-E5B1-C2CE-EE39-1B0CD596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04171-4C0B-E327-EA9A-1CCC0D06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3E2C1-6850-5911-625B-70E8229B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79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3FA0A-5D4B-C1FD-A5E0-DF1F8860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C4DCD0-B8C2-08F4-9BE6-D9DFD2E43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B9022-277A-BDBB-17B4-4161FE20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3AC8E0-841B-4A6F-DE48-3219BD28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CE4E5-FE1D-4F1C-A758-BC87F723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30DC3E-AAC5-787F-7438-C5C1288E6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294C72-8EBF-AAE6-E7AA-E46207ADD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F8435F-A7AC-6398-7D3D-89288DD6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F69635-5D4E-3BE9-0AF3-B2258F3F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9A17BD-3393-6014-829B-B6265270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05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8F08B-53AE-16C6-2E8F-BF3E9E70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AA6DE1-D50F-B41D-FDA1-BE79E9E2B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646D97-9597-FC2D-A165-05531BD4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26137D-100E-6E63-E76B-55BA7ABC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626DFD-B72B-39B2-660F-3D3E7BE4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06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9141E-9C3E-5A5C-AE30-F6EEF40D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76344B-DF09-E5A1-A01F-86EE6A9EC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FDB4D-4834-C25F-42DD-F085DA22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708441-620F-ED58-233E-19C43FC9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ED50A8-B4C4-58D8-EA79-DD0EFD15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04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BCAC2-6239-27ED-6D30-771080AE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2BD2E2-4A54-5F66-F381-11BF3879A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2C8C4B-0C59-74E1-129C-F7FE92085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CD1579-7D66-9D82-5571-EF370416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F12DFC-6419-3BED-580C-41BF8853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F00AF2-DF26-7C13-05F1-E20FC26F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6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CD795-03B0-2C21-7F24-F818A71E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8D46C-DFED-364B-27AA-3E004726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32A2B1-C8AC-3920-0A5B-349768948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DFF3CF-6ECF-D5DE-8A15-B1130F513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A015A8-4F55-23AC-F270-4281A2002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FE376D-8D72-9A31-571E-9484B09A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B29BBD-36D9-E14F-0D00-2072CC0C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6C0A61-902B-40AC-EF27-A51CDCD1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79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2D565-0380-D195-EFD1-CAFBCD1E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9E65CD-001C-7A3F-9EDE-2D24331C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BFAFD7-07C4-F659-84D9-EC649CCF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85FB76-F9A4-7138-559C-460BB6F6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4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500940-8037-8A1B-0B01-1C10D685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5564A7-2E97-E98D-72AE-15D9014B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B76E5D-ABE1-4759-74A7-DE435FAB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53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AEA41-B3DB-C8EC-6753-8E52B20B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EC2578-BD64-F614-1007-0E37D7113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097CC0-3BBF-D065-C07F-B01B0B276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1A4DC3-C641-FCAF-B54E-B608FC36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F66349-2224-0293-AE42-AAB5CC2B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FCF6CC-B458-A0D0-26AD-187746E1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13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943AC-6294-7AC5-3048-6DA0098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B3C513-387E-75E8-5A3D-C6B1FBC8B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F28132-15F8-CF3E-1607-BDE542CF2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E864EC-56DF-E130-5432-212632C9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2BFB39-A283-1A20-C970-3FA7A76E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6CADC3-8DF3-0B7F-32FC-A0C19B68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5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F1E72E-D163-6565-FACB-E63DD280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F64B04-EA86-820F-07AA-45E0A51F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E2869-2A02-44E1-962D-A9A2D0DD0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4415-D745-B949-94AA-9E9F16DACEF4}" type="datetimeFigureOut">
              <a:rPr lang="fr-FR" smtClean="0"/>
              <a:t>17/02/2023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D16C93-CCE3-EF5B-9A4B-A1BB2E281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04761-AAB0-DC83-7843-90F0BB5ED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6A17-1908-784F-8356-4A681F24F1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9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bastillamexicana@gmail.com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262980-938D-4314-5ABB-268E1F8C5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87" y="626940"/>
            <a:ext cx="10374620" cy="3864547"/>
          </a:xfrm>
          <a:prstGeom prst="rect">
            <a:avLst/>
          </a:prstGeom>
        </p:spPr>
      </p:pic>
      <p:pic>
        <p:nvPicPr>
          <p:cNvPr id="2" name="Jingle - La bastilla mexicana(0.06).mp3">
            <a:hlinkClick r:id="" action="ppaction://media"/>
            <a:extLst>
              <a:ext uri="{FF2B5EF4-FFF2-40B4-BE49-F238E27FC236}">
                <a16:creationId xmlns:a16="http://schemas.microsoft.com/office/drawing/2014/main" id="{22DE20DC-B695-B021-31FD-C75445F90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9745" y="54498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A143A-AA92-9B01-DB1E-6848428B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100" dirty="0"/>
              <a:t>Inicio de transmisiones el </a:t>
            </a:r>
            <a:r>
              <a:rPr lang="es-ES_tradnl" sz="1100" b="1" dirty="0"/>
              <a:t>domingo 26 de agosto de 2012</a:t>
            </a:r>
          </a:p>
          <a:p>
            <a:pPr marL="0" indent="0">
              <a:buNone/>
            </a:pPr>
            <a:r>
              <a:rPr lang="es-ES_tradnl" sz="1100" dirty="0"/>
              <a:t>Algunos de los colaboradores de planta a lo largo de estos años han sido:</a:t>
            </a:r>
          </a:p>
          <a:p>
            <a:r>
              <a:rPr lang="es-ES_tradnl" sz="1100" dirty="0"/>
              <a:t>Mario Rodríguez</a:t>
            </a:r>
          </a:p>
          <a:p>
            <a:r>
              <a:rPr lang="es-ES_tradnl" sz="1100" dirty="0"/>
              <a:t>Ana Cecilia </a:t>
            </a:r>
            <a:r>
              <a:rPr lang="es-ES_tradnl" sz="1100" dirty="0" err="1"/>
              <a:t>Hornedo</a:t>
            </a:r>
            <a:r>
              <a:rPr lang="es-ES_tradnl" sz="1100" dirty="0"/>
              <a:t> y Jim Cohen		</a:t>
            </a:r>
          </a:p>
          <a:p>
            <a:r>
              <a:rPr lang="es-ES_tradnl" sz="1100" dirty="0"/>
              <a:t>Talía Olvera</a:t>
            </a:r>
          </a:p>
          <a:p>
            <a:r>
              <a:rPr lang="es-ES_tradnl" sz="1100" dirty="0"/>
              <a:t>Julia Sepúlveda</a:t>
            </a:r>
          </a:p>
          <a:p>
            <a:r>
              <a:rPr lang="es-ES_tradnl" sz="1100" dirty="0"/>
              <a:t>Georgina Moreno</a:t>
            </a:r>
          </a:p>
          <a:p>
            <a:r>
              <a:rPr lang="es-ES_tradnl" sz="1100" b="1" dirty="0"/>
              <a:t>Quetzal Argueta</a:t>
            </a:r>
          </a:p>
          <a:p>
            <a:r>
              <a:rPr lang="es-ES_tradnl" sz="1100" b="1" dirty="0"/>
              <a:t>Alexandra Peralta y Julien </a:t>
            </a:r>
            <a:r>
              <a:rPr lang="es-ES_tradnl" sz="1100" b="1" dirty="0" err="1"/>
              <a:t>Trevisan</a:t>
            </a:r>
            <a:endParaRPr lang="es-ES_tradnl" sz="1100" b="1" dirty="0"/>
          </a:p>
          <a:p>
            <a:r>
              <a:rPr lang="es-ES_tradnl" sz="1100" dirty="0"/>
              <a:t>Blanca Guzmán</a:t>
            </a:r>
          </a:p>
          <a:p>
            <a:r>
              <a:rPr lang="es-ES_tradnl" sz="1100" dirty="0"/>
              <a:t>Flor Ortiz</a:t>
            </a:r>
          </a:p>
          <a:p>
            <a:r>
              <a:rPr lang="es-ES_tradnl" sz="1100" b="1" dirty="0"/>
              <a:t>Gerardo </a:t>
            </a:r>
            <a:r>
              <a:rPr lang="es-ES_tradnl" sz="1100" b="1" dirty="0" err="1"/>
              <a:t>Perfors</a:t>
            </a:r>
            <a:endParaRPr lang="es-ES_tradnl" sz="1100" b="1" dirty="0"/>
          </a:p>
          <a:p>
            <a:r>
              <a:rPr lang="es-ES_tradnl" sz="1100" dirty="0"/>
              <a:t>Andrés del Collado</a:t>
            </a:r>
          </a:p>
          <a:p>
            <a:r>
              <a:rPr lang="es-ES_tradnl" sz="1100" dirty="0"/>
              <a:t>Lizbeth Gutiérrez</a:t>
            </a:r>
          </a:p>
          <a:p>
            <a:endParaRPr lang="es-ES_tradnl" sz="11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71E0C17-87F0-BE80-B428-1015B7919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479982"/>
            <a:ext cx="3047033" cy="296788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AD9219-9672-6A46-0C47-E2525422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499" y="1917049"/>
            <a:ext cx="3047033" cy="40899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CB0B4E9-C7F7-2565-4EFF-4DF4F8D7E00B}"/>
              </a:ext>
            </a:extLst>
          </p:cNvPr>
          <p:cNvSpPr txBox="1"/>
          <p:nvPr/>
        </p:nvSpPr>
        <p:spPr>
          <a:xfrm>
            <a:off x="6526924" y="5738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07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F1781-5D85-2CCE-5766-4C9A95C8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69143"/>
            <a:ext cx="12192000" cy="378885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Facebook: https://</a:t>
            </a:r>
            <a:r>
              <a:rPr lang="fr-FR" dirty="0" err="1"/>
              <a:t>www.facebook.com</a:t>
            </a:r>
            <a:r>
              <a:rPr lang="fr-FR" dirty="0"/>
              <a:t>/</a:t>
            </a:r>
            <a:r>
              <a:rPr lang="fr-FR" dirty="0" err="1"/>
              <a:t>LaBastillaMexicana</a:t>
            </a:r>
            <a:r>
              <a:rPr lang="fr-FR" dirty="0"/>
              <a:t>/</a:t>
            </a:r>
          </a:p>
          <a:p>
            <a:r>
              <a:rPr lang="fr-FR" dirty="0"/>
              <a:t>Twitter: https://</a:t>
            </a:r>
            <a:r>
              <a:rPr lang="fr-FR" dirty="0" err="1"/>
              <a:t>twitter.com</a:t>
            </a:r>
            <a:r>
              <a:rPr lang="fr-FR" dirty="0"/>
              <a:t>/</a:t>
            </a:r>
            <a:r>
              <a:rPr lang="fr-FR" dirty="0" err="1"/>
              <a:t>labastillamx</a:t>
            </a:r>
            <a:endParaRPr lang="fr-FR" dirty="0"/>
          </a:p>
          <a:p>
            <a:r>
              <a:rPr lang="fr-FR" dirty="0" err="1"/>
              <a:t>Spreaker</a:t>
            </a:r>
            <a:r>
              <a:rPr lang="fr-FR" dirty="0"/>
              <a:t>: https://</a:t>
            </a:r>
            <a:r>
              <a:rPr lang="fr-FR" dirty="0" err="1"/>
              <a:t>www.spreaker.com</a:t>
            </a:r>
            <a:r>
              <a:rPr lang="fr-FR" dirty="0"/>
              <a:t>/show/la-bastilla-mexicana_3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</a:t>
            </a:r>
            <a:r>
              <a:rPr lang="fr-FR" dirty="0" err="1"/>
              <a:t>cifras</a:t>
            </a:r>
            <a:r>
              <a:rPr lang="fr-FR" dirty="0"/>
              <a:t>: </a:t>
            </a:r>
          </a:p>
          <a:p>
            <a:pPr marL="0" indent="0" algn="ctr">
              <a:buNone/>
            </a:pPr>
            <a:r>
              <a:rPr lang="fr-FR" b="1" dirty="0"/>
              <a:t>318 </a:t>
            </a:r>
            <a:r>
              <a:rPr lang="fr-FR" b="1" dirty="0" err="1"/>
              <a:t>emisiones</a:t>
            </a:r>
            <a:r>
              <a:rPr lang="fr-FR" b="1" dirty="0"/>
              <a:t> </a:t>
            </a:r>
            <a:r>
              <a:rPr lang="fr-FR" dirty="0"/>
              <a:t>que se </a:t>
            </a:r>
            <a:r>
              <a:rPr lang="fr-FR" dirty="0" err="1"/>
              <a:t>detuvieron</a:t>
            </a:r>
            <a:r>
              <a:rPr lang="fr-FR" dirty="0"/>
              <a:t> </a:t>
            </a:r>
            <a:r>
              <a:rPr lang="fr-FR" dirty="0" err="1"/>
              <a:t>temporalmente</a:t>
            </a:r>
            <a:r>
              <a:rPr lang="fr-FR" dirty="0"/>
              <a:t> el 28 de </a:t>
            </a:r>
            <a:r>
              <a:rPr lang="fr-FR" dirty="0" err="1"/>
              <a:t>noviembre</a:t>
            </a:r>
            <a:r>
              <a:rPr lang="fr-FR" dirty="0"/>
              <a:t> de 2021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8E79C6-4B53-56E1-DD85-26B314B1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17429" cy="30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5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279103-899B-50CA-CD0D-38296D7F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38"/>
            <a:ext cx="6880458" cy="66702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91FD782-3C02-97EC-CAD4-F17C4C4452D8}"/>
              </a:ext>
            </a:extLst>
          </p:cNvPr>
          <p:cNvSpPr txBox="1"/>
          <p:nvPr/>
        </p:nvSpPr>
        <p:spPr>
          <a:xfrm>
            <a:off x="7732644" y="1053547"/>
            <a:ext cx="3876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Proyectos que tuvieron cierto impacto político legislativo: </a:t>
            </a:r>
          </a:p>
          <a:p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Proyecto de reforma sobre la nacionalidad de los hijos e hijas de mexicanos en el exterior</a:t>
            </a:r>
          </a:p>
          <a:p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/>
              <a:t>Proyecto de reforma sobre la Capacidad jurídica de las Personas con Discapacidad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495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2687E-FD33-B1E8-92F9-171B3A7EB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64" y="713183"/>
            <a:ext cx="9656236" cy="54316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3D1523-0B88-CCEA-ED2C-C1685BC3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181394"/>
            <a:ext cx="1883836" cy="18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D7608-EFED-5527-2827-F9CB51C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20409" cy="1325563"/>
          </a:xfrm>
        </p:spPr>
        <p:txBody>
          <a:bodyPr/>
          <a:lstStyle/>
          <a:p>
            <a:r>
              <a:rPr lang="es-ES_tradnl" dirty="0"/>
              <a:t>El futuro</a:t>
            </a:r>
            <a:r>
              <a:rPr lang="fr-FR" dirty="0"/>
              <a:t>: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CBB7C492-EC02-3299-BA33-506ED93ED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287311"/>
              </p:ext>
            </p:extLst>
          </p:nvPr>
        </p:nvGraphicFramePr>
        <p:xfrm>
          <a:off x="838200" y="2226366"/>
          <a:ext cx="10325669" cy="321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4775AA8D-2C3F-38D5-B033-DD15E6255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648" y="0"/>
            <a:ext cx="4857352" cy="25046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DE7CBF7-B0F2-7869-906E-16EE36DFAC79}"/>
              </a:ext>
            </a:extLst>
          </p:cNvPr>
          <p:cNvSpPr txBox="1"/>
          <p:nvPr/>
        </p:nvSpPr>
        <p:spPr>
          <a:xfrm>
            <a:off x="1310185" y="5759355"/>
            <a:ext cx="8461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Contacto</a:t>
            </a:r>
            <a:r>
              <a:rPr lang="fr-FR" dirty="0"/>
              <a:t>:     </a:t>
            </a:r>
            <a:r>
              <a:rPr lang="fr-FR" dirty="0">
                <a:hlinkClick r:id="rId8"/>
              </a:rPr>
              <a:t>bastillamexicana@gmail.com</a:t>
            </a:r>
            <a:endParaRPr lang="fr-FR" dirty="0"/>
          </a:p>
          <a:p>
            <a:endParaRPr lang="fr-FR" dirty="0"/>
          </a:p>
          <a:p>
            <a:r>
              <a:rPr lang="fr-FR" dirty="0"/>
              <a:t>	   + 33 6 52 44 59 23</a:t>
            </a:r>
          </a:p>
        </p:txBody>
      </p:sp>
    </p:spTree>
    <p:extLst>
      <p:ext uri="{BB962C8B-B14F-4D97-AF65-F5344CB8AC3E}">
        <p14:creationId xmlns:p14="http://schemas.microsoft.com/office/powerpoint/2010/main" val="3292543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184</Words>
  <Application>Microsoft Macintosh PowerPoint</Application>
  <PresentationFormat>Grand écran</PresentationFormat>
  <Paragraphs>35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El futuro: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Avalos magana Sergio</dc:creator>
  <cp:lastModifiedBy>Avalos magana Sergio</cp:lastModifiedBy>
  <cp:revision>10</cp:revision>
  <dcterms:created xsi:type="dcterms:W3CDTF">2023-02-17T09:59:23Z</dcterms:created>
  <dcterms:modified xsi:type="dcterms:W3CDTF">2023-02-17T21:02:03Z</dcterms:modified>
</cp:coreProperties>
</file>